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varScale="1">
        <p:scale>
          <a:sx n="97" d="100"/>
          <a:sy n="97"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3/4/20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3/4/20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3/4/20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3/4/20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262979"/>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12 boards stuffed.</a:t>
            </a:r>
          </a:p>
          <a:p>
            <a:endParaRPr lang="en-US" sz="1400" dirty="0"/>
          </a:p>
          <a:p>
            <a:r>
              <a:rPr lang="en-US" sz="1400" dirty="0"/>
              <a:t>Order of assembly: </a:t>
            </a:r>
          </a:p>
          <a:p>
            <a:r>
              <a:rPr lang="en-US" sz="1400" dirty="0"/>
              <a:t>	1) top components (excluding through-hole parts, pin headers and SMA connectors);</a:t>
            </a:r>
          </a:p>
          <a:p>
            <a:r>
              <a:rPr lang="en-US" sz="1400" dirty="0"/>
              <a:t>	2) flip chip die attach;</a:t>
            </a:r>
          </a:p>
          <a:p>
            <a:r>
              <a:rPr lang="en-US" sz="1400" dirty="0"/>
              <a:t>	3) bottom components, then through-hole parts, pin headers and SMA connectors.</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170 um</a:t>
            </a:r>
          </a:p>
          <a:p>
            <a:r>
              <a:rPr lang="en-US" sz="1400" dirty="0"/>
              <a:t>What is the metallurgy of the bumps?  Sn1.8Ag</a:t>
            </a:r>
          </a:p>
          <a:p>
            <a:r>
              <a:rPr lang="en-US" sz="1400" dirty="0"/>
              <a:t>What is the nominal diameter of each bump?  83.3 um</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6096692" cy="5262979"/>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a:t>
            </a:r>
          </a:p>
          <a:p>
            <a:endParaRPr lang="en-US" sz="1400" dirty="0"/>
          </a:p>
          <a:p>
            <a:r>
              <a:rPr lang="en-US" sz="1400" dirty="0"/>
              <a:t>What dielectric laminate material do you want for the board’s layer </a:t>
            </a:r>
            <a:r>
              <a:rPr lang="en-US" sz="1400" dirty="0" err="1"/>
              <a:t>stackup</a:t>
            </a:r>
            <a:r>
              <a:rPr lang="en-US" sz="1400" dirty="0"/>
              <a:t>?  </a:t>
            </a:r>
            <a:r>
              <a:rPr lang="en-US" sz="1400"/>
              <a:t>FR4</a:t>
            </a:r>
            <a:endParaRPr lang="en-US" sz="1400" dirty="0"/>
          </a:p>
          <a:p>
            <a:endParaRPr lang="en-US" sz="1400" dirty="0"/>
          </a:p>
          <a:p>
            <a:endParaRPr lang="en-US" sz="1400" dirty="0"/>
          </a:p>
        </p:txBody>
      </p:sp>
      <p:pic>
        <p:nvPicPr>
          <p:cNvPr id="7" name="Picture 6">
            <a:extLst>
              <a:ext uri="{FF2B5EF4-FFF2-40B4-BE49-F238E27FC236}">
                <a16:creationId xmlns:a16="http://schemas.microsoft.com/office/drawing/2014/main" id="{3BD978BE-DE1C-4874-9966-5621852D8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850" y="1596537"/>
            <a:ext cx="5205151" cy="4296101"/>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7679</TotalTime>
  <Words>8244</Words>
  <Application>Microsoft Macintosh PowerPoint</Application>
  <PresentationFormat>Widescreen</PresentationFormat>
  <Paragraphs>646</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190</cp:revision>
  <cp:lastPrinted>2019-05-03T01:16:28Z</cp:lastPrinted>
  <dcterms:created xsi:type="dcterms:W3CDTF">2019-04-15T15:38:19Z</dcterms:created>
  <dcterms:modified xsi:type="dcterms:W3CDTF">2020-03-05T01:02:59Z</dcterms:modified>
</cp:coreProperties>
</file>